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631834f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631834f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631834f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631834f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631834ff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631834ff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bc51b0a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bc51b0a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bc51b0a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bc51b0a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bc51b0a0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bc51b0a0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Camera Surveillance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Keeping an eye on things.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325" y="3824800"/>
            <a:ext cx="506102" cy="50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Idea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4045225" y="1041400"/>
            <a:ext cx="4890000" cy="319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Simple </a:t>
            </a:r>
            <a:r>
              <a:rPr lang="en-GB">
                <a:solidFill>
                  <a:schemeClr val="lt1"/>
                </a:solidFill>
              </a:rPr>
              <a:t>Home Surveillance System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Affordable (uses whatever camera you have available)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Stores data on device only (configurable)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Intuitive (easy setup and simple UX as far as possible)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AI - Learn who has access to zone being watched, identify potential intruders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Whitelist (friends, family, pets etc)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Set “lockdown” time blocks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>
                <a:solidFill>
                  <a:schemeClr val="lt1"/>
                </a:solidFill>
              </a:rPr>
              <a:t>Configure communication channel for notifications (Telegram, email, SMS)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GB">
                <a:solidFill>
                  <a:schemeClr val="lt1"/>
                </a:solidFill>
              </a:rPr>
              <a:t>Involves integration 3’rd party services for comms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</a:t>
            </a:r>
            <a:r>
              <a:rPr lang="en-GB"/>
              <a:t>ivacy and Security: Existing camera surveillance systems often rely on cloud storage, which raises concerns about data privacy and security breaches.</a:t>
            </a:r>
            <a:r>
              <a:rPr baseline="30000" lang="en-GB"/>
              <a:t>1, 2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ost-Effectiveness: Professional camera kits, although becoming more affordable, can still be expensive making them less accessible to individuals on a limited budget.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User-Friendly Interface: Many existing surveillance systems have complex setups and un-intuitive user interfaces, making them difficult to configure and operate.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Customizability: Every home has unique surveillance requirements. </a:t>
            </a:r>
            <a:endParaRPr/>
          </a:p>
        </p:txBody>
      </p:sp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4738450"/>
            <a:ext cx="70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ato"/>
              <a:buAutoNum type="arabicPeriod"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Eufy cameras send data to cloud without consent: https://www.zdnet.com/article/eufys-security-cameras-send-data-to-the-cloud-without-consent-and-thats-not-the-worst-part/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ato"/>
              <a:buAutoNum type="arabicPeriod"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Xiaomi WiFi cameras unauthorized access: https://www.thequint.com/tech-and-auto/tech-news/xiaomi-mi-hope-app-disabled-security-camera-shows-stranger-photos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DeepCamera project is an open-source AI camera that can be used to empower any camera/CCTV with state-of-the-art AI, including facial recognition, person recognition(RE-ID) car detection, fall detection and more.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Is still under development, which means that it may not be as stable or reliable.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be computationally expensive to run, may not be suitable for all devices.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Requires technical knowledge to use, may be a barrier for some users.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Project #1: SharpAI Deep Camera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000" y="3367525"/>
            <a:ext cx="2760000" cy="15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</a:t>
            </a:r>
            <a:r>
              <a:rPr lang="en-GB"/>
              <a:t>erberos Agent is a powerful tool that can be used to manage a large number of cameras and is especially suited for business/corporate needs.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be complex to set up and manage, especially for large deployments.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Requires </a:t>
            </a:r>
            <a:r>
              <a:rPr i="1" lang="en-GB"/>
              <a:t>some </a:t>
            </a:r>
            <a:r>
              <a:rPr lang="en-GB"/>
              <a:t>technical knowledge to use, which may be a barrier for some users.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May not be suited for small scale usage.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Project #2: </a:t>
            </a:r>
            <a:r>
              <a:rPr lang="en-GB"/>
              <a:t>Kerberos Agent</a:t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63" y="3142700"/>
            <a:ext cx="2793873" cy="18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Although these solutions are great for larger setups, we’re aiming for: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Speed (fast onboarding, setup and responsive system)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Simplicity (in understanding how to use the system)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Furthermore, with data privacy being of a larger concern now more than ever, our goal is to ensure privacy is considered from the start. No data is sent to a central server and the user has full control over what is stored where.</a:t>
            </a:r>
            <a:endParaRPr/>
          </a:p>
        </p:txBody>
      </p:sp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missing?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Survey of Deep Learning Methods for Object Detection in Video Surveillance by Y. Gong, L. Wang, and S. Yan (2019)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Discusses the use of 3 approaches, namely: R-CNN, YOLO, and SSD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YOLO (You Only Look Once) seems appropriate for our use case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Not the highest accuracy, but more efficient processing (keeping speed and affordability in mind)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Paper found here: </a:t>
            </a:r>
            <a:r>
              <a:rPr lang="en-GB"/>
              <a:t>https://arxiv.org/pdf/1907.09408.pdf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Cont.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Automation and Surveillance: A Review</a:t>
            </a:r>
            <a:r>
              <a:rPr lang="en-GB"/>
              <a:t> by K.S. Pachpor, Chandrashekhar Deshmukh, and Kapil Pachpor (April, 2019)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Reviews various papers on the the state of the art of home surveillance system, covering privacy and security issues as well as methods of mitigation, cost, efficiency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Paper found here: </a:t>
            </a:r>
            <a:r>
              <a:rPr lang="en-GB"/>
              <a:t>https://www.researchgate.net/publication/332326081_Home_Automation_and_Surveillance_A_Review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